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4032" r:id="rId7"/>
    <p:sldMasterId id="2147484288" r:id="rId8"/>
    <p:sldMasterId id="2147484300" r:id="rId9"/>
    <p:sldMasterId id="2147484312" r:id="rId10"/>
    <p:sldMasterId id="2147484324" r:id="rId11"/>
    <p:sldMasterId id="2147484336" r:id="rId12"/>
    <p:sldMasterId id="2147484348" r:id="rId13"/>
    <p:sldMasterId id="2147484360" r:id="rId14"/>
    <p:sldMasterId id="2147484372" r:id="rId15"/>
  </p:sldMasterIdLst>
  <p:notesMasterIdLst>
    <p:notesMasterId r:id="rId132"/>
  </p:notesMasterIdLst>
  <p:handoutMasterIdLst>
    <p:handoutMasterId r:id="rId133"/>
  </p:handoutMasterIdLst>
  <p:sldIdLst>
    <p:sldId id="267" r:id="rId16"/>
    <p:sldId id="457" r:id="rId17"/>
    <p:sldId id="458" r:id="rId18"/>
    <p:sldId id="474" r:id="rId19"/>
    <p:sldId id="471" r:id="rId20"/>
    <p:sldId id="475" r:id="rId21"/>
    <p:sldId id="476" r:id="rId22"/>
    <p:sldId id="584" r:id="rId23"/>
    <p:sldId id="585" r:id="rId24"/>
    <p:sldId id="587" r:id="rId25"/>
    <p:sldId id="588" r:id="rId26"/>
    <p:sldId id="589" r:id="rId27"/>
    <p:sldId id="590" r:id="rId28"/>
    <p:sldId id="591" r:id="rId29"/>
    <p:sldId id="592" r:id="rId30"/>
    <p:sldId id="593" r:id="rId31"/>
    <p:sldId id="594" r:id="rId32"/>
    <p:sldId id="595" r:id="rId33"/>
    <p:sldId id="312" r:id="rId34"/>
    <p:sldId id="313" r:id="rId35"/>
    <p:sldId id="445" r:id="rId36"/>
    <p:sldId id="446" r:id="rId37"/>
    <p:sldId id="262" r:id="rId38"/>
    <p:sldId id="388" r:id="rId39"/>
    <p:sldId id="376" r:id="rId40"/>
    <p:sldId id="596" r:id="rId41"/>
    <p:sldId id="597" r:id="rId42"/>
    <p:sldId id="598" r:id="rId43"/>
    <p:sldId id="599" r:id="rId44"/>
    <p:sldId id="317" r:id="rId45"/>
    <p:sldId id="378" r:id="rId46"/>
    <p:sldId id="318" r:id="rId47"/>
    <p:sldId id="534" r:id="rId48"/>
    <p:sldId id="600" r:id="rId49"/>
    <p:sldId id="601" r:id="rId50"/>
    <p:sldId id="613" r:id="rId51"/>
    <p:sldId id="602" r:id="rId52"/>
    <p:sldId id="608" r:id="rId53"/>
    <p:sldId id="609" r:id="rId54"/>
    <p:sldId id="610" r:id="rId55"/>
    <p:sldId id="611" r:id="rId56"/>
    <p:sldId id="612" r:id="rId57"/>
    <p:sldId id="603" r:id="rId58"/>
    <p:sldId id="604" r:id="rId59"/>
    <p:sldId id="605" r:id="rId60"/>
    <p:sldId id="614" r:id="rId61"/>
    <p:sldId id="615" r:id="rId62"/>
    <p:sldId id="616" r:id="rId63"/>
    <p:sldId id="617" r:id="rId64"/>
    <p:sldId id="618" r:id="rId65"/>
    <p:sldId id="619" r:id="rId66"/>
    <p:sldId id="620" r:id="rId67"/>
    <p:sldId id="625" r:id="rId68"/>
    <p:sldId id="621" r:id="rId69"/>
    <p:sldId id="622" r:id="rId70"/>
    <p:sldId id="623" r:id="rId71"/>
    <p:sldId id="624" r:id="rId72"/>
    <p:sldId id="319" r:id="rId73"/>
    <p:sldId id="499" r:id="rId74"/>
    <p:sldId id="504" r:id="rId75"/>
    <p:sldId id="500" r:id="rId76"/>
    <p:sldId id="505" r:id="rId77"/>
    <p:sldId id="501" r:id="rId78"/>
    <p:sldId id="506" r:id="rId79"/>
    <p:sldId id="626" r:id="rId80"/>
    <p:sldId id="627" r:id="rId81"/>
    <p:sldId id="502" r:id="rId82"/>
    <p:sldId id="503" r:id="rId83"/>
    <p:sldId id="628" r:id="rId84"/>
    <p:sldId id="629" r:id="rId85"/>
    <p:sldId id="324" r:id="rId86"/>
    <p:sldId id="325" r:id="rId87"/>
    <p:sldId id="630" r:id="rId88"/>
    <p:sldId id="631" r:id="rId89"/>
    <p:sldId id="632" r:id="rId90"/>
    <p:sldId id="633" r:id="rId91"/>
    <p:sldId id="634" r:id="rId92"/>
    <p:sldId id="635" r:id="rId93"/>
    <p:sldId id="327" r:id="rId94"/>
    <p:sldId id="636" r:id="rId95"/>
    <p:sldId id="637" r:id="rId96"/>
    <p:sldId id="638" r:id="rId97"/>
    <p:sldId id="639" r:id="rId98"/>
    <p:sldId id="640" r:id="rId99"/>
    <p:sldId id="641" r:id="rId100"/>
    <p:sldId id="642" r:id="rId101"/>
    <p:sldId id="643" r:id="rId102"/>
    <p:sldId id="644" r:id="rId103"/>
    <p:sldId id="645" r:id="rId104"/>
    <p:sldId id="646" r:id="rId105"/>
    <p:sldId id="647" r:id="rId106"/>
    <p:sldId id="648" r:id="rId107"/>
    <p:sldId id="649" r:id="rId108"/>
    <p:sldId id="650" r:id="rId109"/>
    <p:sldId id="651" r:id="rId110"/>
    <p:sldId id="652" r:id="rId111"/>
    <p:sldId id="653" r:id="rId112"/>
    <p:sldId id="654" r:id="rId113"/>
    <p:sldId id="655" r:id="rId114"/>
    <p:sldId id="333" r:id="rId115"/>
    <p:sldId id="337" r:id="rId116"/>
    <p:sldId id="338" r:id="rId117"/>
    <p:sldId id="460" r:id="rId118"/>
    <p:sldId id="466" r:id="rId119"/>
    <p:sldId id="462" r:id="rId120"/>
    <p:sldId id="467" r:id="rId121"/>
    <p:sldId id="463" r:id="rId122"/>
    <p:sldId id="468" r:id="rId123"/>
    <p:sldId id="464" r:id="rId124"/>
    <p:sldId id="469" r:id="rId125"/>
    <p:sldId id="465" r:id="rId126"/>
    <p:sldId id="470" r:id="rId127"/>
    <p:sldId id="581" r:id="rId128"/>
    <p:sldId id="366" r:id="rId129"/>
    <p:sldId id="656" r:id="rId130"/>
    <p:sldId id="657" r:id="rId131"/>
  </p:sldIdLst>
  <p:sldSz cx="9144000" cy="6858000" type="screen4x3"/>
  <p:notesSz cx="6858000" cy="9945688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FF"/>
    <a:srgbClr val="FFC000"/>
    <a:srgbClr val="BBE0E3"/>
    <a:srgbClr val="C00000"/>
    <a:srgbClr val="953735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190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28" Type="http://schemas.openxmlformats.org/officeDocument/2006/relationships/slide" Target="slides/slide11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26" Type="http://schemas.openxmlformats.org/officeDocument/2006/relationships/slide" Target="slides/slide111.xml"/><Relationship Id="rId13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slide" Target="slides/slide101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137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30" Type="http://schemas.openxmlformats.org/officeDocument/2006/relationships/slide" Target="slides/slide115.xml"/><Relationship Id="rId13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theme" Target="theme/theme1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3A1BB-9881-4289-9A6E-AF77722FFBE7}" type="datetimeFigureOut">
              <a:rPr lang="it-IT" smtClean="0"/>
              <a:t>08/01/2011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1568-4A81-4B62-98BF-71F05D2DB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24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8E1B5DE8-3568-44C8-A0BE-08AA20B0FAAC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334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55D2D-74E8-41E1-B57F-5FD7969EA8B7}" type="slidenum">
              <a:rPr lang="es-ES" smtClean="0">
                <a:latin typeface="Times" pitchFamily="18" charset="0"/>
              </a:rPr>
              <a:pPr/>
              <a:t>1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0B8D8-F76A-4038-88F6-9B3D32984902}" type="slidenum">
              <a:rPr lang="es-ES" smtClean="0">
                <a:latin typeface="Times" pitchFamily="18" charset="0"/>
              </a:rPr>
              <a:pPr/>
              <a:t>23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6BE6-495A-4A75-84C7-E543AD5032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5793-9791-4EFD-95C9-5ACF0A78BDF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91E8-F684-4BE1-9E39-3078551FE3F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AA17-B309-4546-93C1-935A3CEA12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D843-112D-4A49-8CD1-841F0BCBAAB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BFF1-762C-4004-ACBD-FFEBE77F3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EFE4-00CD-4BCF-B04D-BC1EBE1888F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29F5-CC22-455A-86AB-058298A49F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D802-6F16-41F6-96AA-07B554A922D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3537-7D58-4387-A3CE-6EC6C6699E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A652-1C24-4694-88E7-1F1608CC2E1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4007-5CBE-4A0C-BC7D-AB039A6ED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CC22-FC44-4DA1-8BD7-55F0CB3F636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534B-C0F5-4291-BD78-D83A5CB634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4E3D-76AA-4006-A043-F8F0902C1C79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BD4A-D2F0-41BA-A5FE-152DB5083E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FB56-3B54-4EC2-A5D9-07FCCB7FD62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5A0-2E40-435E-934E-A1ABA8EFAC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4572-A607-4F90-8FD7-81BA83041BF7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E523-850A-4453-A82D-34D97A8464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BE02-27AB-4264-971C-FE2C0745888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FAE4-1DB1-4BF2-BEDF-E2CD13D18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D378-A983-41E1-A1A0-A6D5E628D7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37B4-2EE2-41BA-B133-319A742E7246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D4B5-377B-4F58-9BD2-88B02F1FE9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2710-BC2A-4681-9222-B80639489D42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2065-DCD6-4CB3-8DC4-6E60C590A8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60FF-2653-4716-A047-1D33A08525E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0022-784A-4AA4-BC8C-5731FAEAC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188C-7289-407E-A664-B329ED0B0CD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A5DF-4C00-4903-ABEB-7176B4C08A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20C9-0602-4C85-BC82-FD0A9C87FFC6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0C04-47E6-40B4-8F08-4DC78D2A4A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B006-1DDC-45C0-884C-5F09229EC74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5628-9E19-428D-B208-223638CBA0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F7F7-0303-4776-B3E6-3765913CB3D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5E53-5B29-4505-BD2E-DFAC6225F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5781-663C-46D0-8139-7B4A45C410D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3D7E-8C90-461B-A4D4-86F6115505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3A04-D3C0-490E-8301-8922DD6948B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F88F-1AA3-4BEE-94BB-26D3D1E38A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FD1E-5372-4529-B197-C3C4D042B4CA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C86E-BF28-453F-841F-CE9B622FA7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E5A5-F48F-4297-A8CC-619ABE4B2D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A730-35BA-4F42-8A26-9EE1279ADF8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5A1F-B4E0-4615-B85D-1C2B9CA1D9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52E7-A46F-4EDA-857E-CAFFD568D71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4789-94E7-4DD1-A55C-A4FA84994F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E667-90E4-4100-A404-FAB7EBF2D5D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3219-DBFF-493B-B7A9-39C55E290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77AA-41A6-410C-8226-AA88D2C25F4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7C69-CFD8-4D91-AA29-317CFA77E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0F95-F20C-47AB-AC42-0CA58B5B41F7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C8C8-42AF-4486-B999-5A83A86376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4CAA-0DDF-4903-870A-4CAAA8C2340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5176-E362-4A5A-A4AF-A8629E876E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45CE-F7AF-44CB-B55F-D51B0817AF2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A0ED-1C8C-446C-BDC9-1B764602DB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8B1A-32EC-4DE7-875C-D4EBA2D8CB38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E3E1-E9DA-453E-A4E1-B8941F7C5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BF78-6AAF-4760-907C-D58433A4C73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9173-C7BE-4EA1-AECA-E5600BAD0F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F1E0-E778-4150-B8FA-AE9AAB205DE7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83A9-1EF5-4EB6-9454-CF7E35A5DC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3FC4-BC09-42E4-A36F-3AFC098943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CFEC-0529-4728-B16E-FDEFB315783A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8CEF-8149-45ED-BFA8-D9616A6D1D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A04F-16CD-44CA-9E9E-E6EBB44A18A5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8E96-922C-4665-B2C9-C4A792AB9A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97DB-277C-4550-B20C-49801849F29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D059-D0F2-4E4C-B930-01A8208709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2BBF-9F0B-4624-A027-95348A0B9F99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4E29-5E79-4339-A16E-743BF66109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8403-3FCD-409F-84DF-CA5DFEC4C385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E221-F1B5-4CF3-AE6E-A33D87ABDB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D90B-4152-4F23-9972-D8957298648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EED9-BEEC-4B3B-BA9D-FB94E988B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7B45-ED72-4D1A-B147-FB00B6E79CA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3E97-34FD-41E6-8156-3689279221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1EAE-7EC6-454C-9E4D-4338B6F0E556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38F1-7EB1-4F2A-9268-D1B389B8AF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36F0-19C4-43CF-983C-0D2CCF4EDBF9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ACFE-5061-42A6-AEB2-5DA802A02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6724-5296-40F9-9666-CFD6AEE38C0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BCB2-EF2B-4752-BF87-CD2756F0AB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154E-4956-4960-B41F-27EE8B6C8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F83F-5272-4227-B61E-34BF3D285685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CD90-EE05-46F9-BC7D-572D94C8E5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D31E-0E0E-4146-A211-B0AAC0720FA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24D6-0062-45E0-9D5E-89AD4B373F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A622-F622-43E3-AC54-AF0AB536DD6C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1C07-86B4-4174-86B5-A6DA90E816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5E09-F82F-4EDE-AFB7-45422CC0722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F708-7F62-4FF1-89FD-56C1BAF9E9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469D-66E3-4F81-83FA-8CD36F2ECF64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3B59-E813-4125-B813-6F53F582C4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BDB6-E8DC-4BC6-8D00-97803EFEA409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C774-7FCC-49F2-83AA-BB242CBCC5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892B-78E4-47AB-9878-D6197D0B37EC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5308-CEFB-475D-8BB5-C0B6959A64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E0FC-2DC4-4A56-91CE-230610C5F607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E476-F313-4BF9-A394-1AE288AC37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D89C-5F94-48F9-99FD-5C77FE11CDBC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199D-1245-4DAC-BE18-88DE4A7B1A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4074-110E-4D17-B0CD-32B8EF07F68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F2E6-614B-4733-B4CF-CC72855179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84D2-0372-4C0F-B07B-99EF073FFD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C489-18ED-49BE-BB24-AA925AE1CC0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982A-7524-4695-904B-7D0C7B55A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4F84-D934-4630-B9EE-8428655955A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DD70-E1F4-4419-B188-BA67E0D620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9398-B142-4DD5-9421-255E0FDACF22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FD8-88DA-4A90-ADFC-09E0D16674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B8EA-A96C-4A2C-B5BC-88ABC0025037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3553-5FA6-472D-A5A5-5763818A81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1604-6AE2-421A-B65D-8E4672E9A6E9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3B0A-2A8C-43B6-908F-E4F5E55B6F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D8FCA-4C03-4D1E-AA08-20A395EBC52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EA359-DD90-4AE6-8EF4-BA114650E97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6F3B-8F50-4CA5-8436-09C99F5EF3B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4756C-A755-4B93-9B5B-A310AED23E4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CC35-728D-4435-BBCD-DC3A0912CA0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D96D-862F-4BF4-B905-B306F41E7B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3F04-8646-4018-88FA-6FE1CA0754A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7590-1350-4B31-A136-08B5E993E1C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5ED8-D5EE-450F-8E30-DF025BF602E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192C-E85E-42A4-B5BB-E5211A6F1A1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114D-4D2F-405A-98E7-80758F4BF8D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E44DA-E078-46F0-A976-0E0C8B349D8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00E59-7553-45C6-BE7C-E3B832ABEE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2DE8-92E2-4649-9F87-EF5476A08D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15AF-E74D-42D5-8567-5A5CD9C71A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C723-0F56-4160-BE83-29C40E0F2B5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128C-7996-4009-8E98-030E450F3E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862B-18DD-44C2-A01C-2CF9A8FFD0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3637-D128-47C0-8577-58CB8D64A4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F1C94-7688-4DEE-A6C4-54BA9BE5AF0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37A4-EAAE-4113-8942-F24212EFA14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47B6-1970-4EEC-AD37-23DEF9CEBED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40415-F000-4687-B9C5-E8EF3DEE7BD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468C-07B9-4A28-971C-92132BE4C42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C239-BD16-449F-B7CD-39D6FC1C8FD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CD50-9EAE-44E2-9C0C-6139F750353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9DD0-FCB2-4CB7-9CA7-32E293450AE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DABD-3584-4C38-98D9-DDC42D3B7D9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1A9C-3D77-41F6-8498-DCFC4412FC8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436D-4BBD-415A-B28E-907087F2F0C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788E-7D6B-43E0-8381-F92AF295891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073E-7AE6-42EC-AA6A-ACF66C800DD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DA32-CB55-48FA-8357-6AC493C6A4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133B-B0E2-48A1-94F2-2A684F16FC3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A012-4484-40AB-AC00-6C5EF4A8BF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EEF8-A0F0-4571-A60A-FFD3E6D538F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AE77-5CFC-4F13-BAFE-A7A8413A6A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AEE4-989B-426F-9B2A-52DCD3AC1B95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FA27-B8B0-4110-806F-2B2FEE7FB1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CAB2-EBCF-40AC-8791-695AF82FC8E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3E86-A2EA-4B1F-A851-CDD9B0740E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4B01-D19C-4856-8FDB-A8683C8666F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DEF9-87FC-4F1C-BA9E-B0C9052D0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A890-6C92-4E59-A66B-BEF085E3612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CCA9-813B-4F76-AABB-9993105FABBB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FAF8-28F1-4831-A95B-E715CB06BB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93ED-99D9-4F66-B500-6531DB10232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2BCC-32FA-4578-9806-2440FCFBFC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3B5C-83E0-4485-A21D-9BADD7F189F7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5AE4-FC68-4788-979B-448890609A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5CFB-F6E4-49A8-80E0-E1B663A642D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08FA-BCBD-4447-B4BA-773654E8C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A058-3559-4D2E-8C6F-6D8FCC4C1AD6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C67D-FB41-423C-A2D2-914090BB86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7451-702D-4433-B8DD-CB0E92ACE0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E76F-2867-494A-B436-C3302D2229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70EF-9A2E-4775-99FF-AE73DE258F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6EFE1-40D8-4A71-A83F-6E4AF7B368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ECAD-9B3A-44B2-A8D0-13C1B7DEE8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B0A2-AD1A-4015-929F-42745735B62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FD78-4BFD-4569-A81F-48C8EAB94E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EA9C-18DA-4CB5-92AC-9CF2663859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C45F-F260-491D-810A-1F582DB625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D38C-7C0C-4FD3-A99A-C4C09A42D4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D190-D05A-47D3-A478-B8487387A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E4AA9-7EE1-43F5-AF82-40F1A1457C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610C-D9BD-4049-B5F2-4A21EC6C853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20A9-AEC1-41FA-A775-D01F880E6F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FA63-FF08-4110-9DE5-4449A3A1FD4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2C24-4173-4A54-897D-8EB6E7ABAE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7B96-E8E3-4442-8DBD-32E46A08A02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574E-ADE2-416E-B464-9C2BCD2312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779B-45E3-4091-BDD0-4D3E6C52AC5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6115-53F8-4D93-83AF-6109B8EEFE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ED10-713D-4C0C-AA55-EA24C51001A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A142-97F3-4709-BB59-6EC59D9BF835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6BA5-973B-482E-B3C1-A56BE466D5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C782-5ABD-428F-8B6E-8057870F40A2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F627-3469-4C3F-9EB6-A6ED87EE89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130B-B1CB-40F7-9E09-E88CD09667F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4120-7736-42B6-9D9C-0D540D08BB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D8D6-A152-4505-9BF9-9A323FCD62B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57A6-CC43-4099-B2D8-14547B7D28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DF12-0835-4F8E-B151-86E1C84F73C9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20C2-AC8E-4BAD-9BA8-397C6480B6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D5A5-2100-4D95-8C62-178E7DBE8080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BCBF-5855-4D08-9E4E-42872E5B73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27BF-DA2B-436E-AB5B-B977C214E6A7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C5F1-59CA-48FB-A6F6-0017B194DC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E10E-724F-47B0-902E-4FA442EB4A3D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5962-F37F-47E2-BC7C-7C3276582E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7F89D-530E-4386-998F-E875837905E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4951-C39A-4158-A025-65AF9DBE8A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233D-D6C5-4FF1-AFCF-8C246CF7A77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D409-2986-48D3-AF37-6432C0C94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3DB0-B14A-488E-B64A-52EC596272E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6877-DD52-4267-B6E4-DDEEA3C4F3DC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A4CC-8EDB-4E1F-A30D-6DEEB309BE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C028-2460-44FA-854D-20EE026FF96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EEF9-690A-4957-A807-783A4F05DD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5D85-D91E-4498-B349-03EAA59CF36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5547-3AAA-4147-84AE-92DBE87385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D13E-AE23-41A1-8355-BB7986D5EBB6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A204-2155-4AD4-869B-A25C7A2E17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4EED-5833-451F-A918-E712FC9B678F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FD43-68CE-445B-958F-DF00044516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70A1-D4D8-4553-A375-477D3F3ACFDE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2E2C-CD38-4F57-8654-CC013451BD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CDAE-F7BD-454E-81A7-E0F93E749B9C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D8F6-E8E6-4163-BDE4-8D156BE7B1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CDFB-5888-407D-B876-867D978405AC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5E56-BA72-47E9-8CA2-AB3F62FD1B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E051C-969C-4E8E-874E-C3C4C289329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255A-E17A-44A7-B133-26FC0FC21F5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8957-5E45-471D-A1C6-D1E0F05AD78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580E-F555-4AF2-AD5B-3FED6C82B64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2E8A-D24A-45EA-A9F4-649C3443025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D207-5967-47E2-9C87-4E34759327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C142-C9CD-457F-B5EB-640C110D59A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F000D-2DD5-4B1B-A561-CA89057AA43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1875-81C2-473D-B809-EE9471EE21B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AA70-E8AA-44AB-9448-347E7B989D9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35AA-410F-40DA-A910-F6C88B7E40C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A0C0-7CC5-4FF3-B95B-78852F16424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F57E-40F5-4627-A5D3-D72BF3BCF5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356F-B36F-47AF-B992-812FE18E6F3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02D1-B8D4-485D-BB42-C5BF73EF5E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A66-D308-4E82-9B5D-C7D581E417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9B4E-A3BB-400D-B275-14A33E9D2E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C645-40DA-45D3-BCDC-1045508E08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4F1D-A902-4A71-B63D-E30189800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825B-267C-4F75-82A6-7A1B197570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B11FF-4F90-491D-B69B-02C0DC0121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DA87-4A9F-432C-B9F9-5DD2DC13EA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017C-115C-493C-86C6-BE0994D6C1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16F1-4552-4A99-82AA-0EB6C35C2F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/>
              </a:defRPr>
            </a:lvl1pPr>
          </a:lstStyle>
          <a:p>
            <a:pPr>
              <a:defRPr/>
            </a:pPr>
            <a:fld id="{30B354F6-4EF6-4FB4-89C4-431743D526F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02897-4AE6-4193-8686-255A0B607A44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C7F2A-A3F1-41B4-AD21-EAA52CA67E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DE86E0F-A639-4AB9-A242-A8FB79042174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0E45C1C9-83FA-4BC2-99FF-D586FE8DC5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57C87E82-C875-4AFE-9786-8E0311DD6BE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80AA374-F557-4D0C-B703-EF9BF0CAD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F2DE47A-8C0F-46CF-A306-F55C371C9EF6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BAA63AD6-CD67-42F9-8AE4-E8CA0CE432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A6262-5B56-4ED3-8EB8-54F5D97312A3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D0639A-96BE-48A0-92BF-02FEFCA591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B428AC2-ECC7-45ED-8727-F785E81549B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FFB2779-ED4A-4F85-83C5-84CC4239BB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4E7D1FA8-9B26-40B5-BD99-2580C6732B7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92C772E3-05CA-4FA3-A5AE-05F275C2A1A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1DB12668-895F-4AAC-A313-34F4E9B24C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/>
              </a:defRPr>
            </a:lvl1pPr>
          </a:lstStyle>
          <a:p>
            <a:pPr>
              <a:defRPr/>
            </a:pPr>
            <a:fld id="{92E36A01-A65B-4640-849E-CB7D81CCA6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2B4AF-6E8C-4A61-8599-654611E483E1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45C3B-6B98-49F8-9E2A-E12E925706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AFC431-A26C-471E-ABCB-0F55448B27B4}" type="datetimeFigureOut">
              <a:rPr lang="it-IT"/>
              <a:pPr>
                <a:defRPr/>
              </a:pPr>
              <a:t>08/01/2011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8EDB6C-AE26-4CC9-B799-16E7732320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46FF2DA2-E29C-4634-B43B-95EBFDBF508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7118DE75-4047-411A-8654-B1BE34AD36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dreamsgraphic.splinder.com/" TargetMode="Externa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5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5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5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5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5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5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ede\Desktop\presepe altare\presepealtare2010-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71688" y="5357813"/>
            <a:ext cx="5017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sz="4800" b="1" i="1" dirty="0">
                <a:solidFill>
                  <a:srgbClr val="0FDFFF"/>
                </a:solidFill>
                <a:latin typeface="Comic Sans MS" pitchFamily="66" charset="0"/>
              </a:rPr>
              <a:t> </a:t>
            </a:r>
            <a:r>
              <a:rPr lang="ca-ES" sz="4800" b="1" i="1" dirty="0" smtClean="0">
                <a:solidFill>
                  <a:srgbClr val="0FDFFF"/>
                </a:solidFill>
                <a:latin typeface="Comic Sans MS" pitchFamily="66" charset="0"/>
              </a:rPr>
              <a:t>9 </a:t>
            </a:r>
            <a:r>
              <a:rPr lang="ca-ES" sz="4800" b="1" i="1" dirty="0">
                <a:solidFill>
                  <a:srgbClr val="0FDFFF"/>
                </a:solidFill>
                <a:latin typeface="Comic Sans MS" pitchFamily="66" charset="0"/>
              </a:rPr>
              <a:t>gennaio </a:t>
            </a:r>
            <a:r>
              <a:rPr lang="ca-ES" sz="4800" b="1" i="1" dirty="0" smtClean="0">
                <a:solidFill>
                  <a:srgbClr val="0FDFFF"/>
                </a:solidFill>
                <a:latin typeface="Comic Sans MS" pitchFamily="66" charset="0"/>
              </a:rPr>
              <a:t>2011</a:t>
            </a:r>
            <a:endParaRPr lang="ca-ES" sz="4800" i="1" dirty="0">
              <a:solidFill>
                <a:srgbClr val="0FDFFF"/>
              </a:solidFill>
              <a:latin typeface="Comic Sans MS" pitchFamily="66" charset="0"/>
            </a:endParaRPr>
          </a:p>
        </p:txBody>
      </p:sp>
      <p:sp>
        <p:nvSpPr>
          <p:cNvPr id="13316" name="CasellaDiTesto 4"/>
          <p:cNvSpPr txBox="1">
            <a:spLocks noChangeArrowheads="1"/>
          </p:cNvSpPr>
          <p:nvPr/>
        </p:nvSpPr>
        <p:spPr bwMode="auto">
          <a:xfrm>
            <a:off x="1071563" y="1143000"/>
            <a:ext cx="7072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6600">
                <a:solidFill>
                  <a:srgbClr val="0000FF"/>
                </a:solidFill>
                <a:latin typeface="Stencil" pitchFamily="82" charset="0"/>
              </a:rPr>
              <a:t>BATTESIMO</a:t>
            </a:r>
          </a:p>
          <a:p>
            <a:pPr algn="ctr"/>
            <a:r>
              <a:rPr lang="it-IT" sz="6600">
                <a:solidFill>
                  <a:srgbClr val="0000FF"/>
                </a:solidFill>
                <a:latin typeface="Stencil" pitchFamily="82" charset="0"/>
              </a:rPr>
              <a:t>DI</a:t>
            </a:r>
          </a:p>
          <a:p>
            <a:pPr algn="ctr"/>
            <a:r>
              <a:rPr lang="it-IT" sz="6600">
                <a:solidFill>
                  <a:srgbClr val="0000FF"/>
                </a:solidFill>
                <a:latin typeface="Stencil" pitchFamily="82" charset="0"/>
              </a:rPr>
              <a:t>GESU’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42852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Questa fanciulla, per proseguire la strada oggi intrapresa, ha bisogno del sostegno della nostra fede e della nostra carità; domando perciò anche a voi, fratelli: vi impegnate ad aiutarla nel suo cammino di fede?</a:t>
            </a:r>
            <a:endParaRPr lang="it-IT" sz="4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algn="just"/>
            <a:r>
              <a:rPr lang="it-IT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Sì, ci impegniamo.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1" hangingPunct="1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1" hangingPunct="1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Beati gli invitati </a:t>
            </a:r>
          </a:p>
          <a:p>
            <a:pPr algn="just" eaLnBrk="1" hangingPunct="1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alla Cena del Signore. </a:t>
            </a:r>
          </a:p>
          <a:p>
            <a:pPr algn="just" eaLnBrk="1" hangingPunct="1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Ecco l’agnello di Dio, </a:t>
            </a:r>
          </a:p>
          <a:p>
            <a:pPr algn="just" eaLnBrk="1" hangingPunct="1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che toglie i peccati del mondo.</a:t>
            </a:r>
          </a:p>
          <a:p>
            <a:pPr algn="just" eaLnBrk="1" hangingPunct="1">
              <a:defRPr/>
            </a:pPr>
            <a:endParaRPr lang="it-IT" sz="1600" dirty="0"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 Signore, non son degno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 partecipare alla tua mensa: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 di’ soltanto una parola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5357813" y="1214438"/>
            <a:ext cx="3286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>
                <a:latin typeface="Tahoma" pitchFamily="34" charset="0"/>
                <a:cs typeface="Tahoma" pitchFamily="34" charset="0"/>
              </a:rPr>
              <a:t>Venite, </a:t>
            </a:r>
          </a:p>
          <a:p>
            <a:pPr algn="just"/>
            <a:r>
              <a:rPr lang="it-IT" sz="4000">
                <a:latin typeface="Tahoma" pitchFamily="34" charset="0"/>
                <a:cs typeface="Tahoma" pitchFamily="34" charset="0"/>
              </a:rPr>
              <a:t>fedeli, </a:t>
            </a:r>
          </a:p>
          <a:p>
            <a:pPr algn="just"/>
            <a:r>
              <a:rPr lang="it-IT" sz="4000">
                <a:latin typeface="Tahoma" pitchFamily="34" charset="0"/>
                <a:cs typeface="Tahoma" pitchFamily="34" charset="0"/>
              </a:rPr>
              <a:t>l'angelo </a:t>
            </a:r>
          </a:p>
          <a:p>
            <a:pPr algn="just"/>
            <a:r>
              <a:rPr lang="it-IT" sz="4000">
                <a:latin typeface="Tahoma" pitchFamily="34" charset="0"/>
                <a:cs typeface="Tahoma" pitchFamily="34" charset="0"/>
              </a:rPr>
              <a:t>ci invita, </a:t>
            </a:r>
          </a:p>
          <a:p>
            <a:pPr algn="just"/>
            <a:r>
              <a:rPr lang="it-IT" sz="4000">
                <a:latin typeface="Tahoma" pitchFamily="34" charset="0"/>
                <a:cs typeface="Tahoma" pitchFamily="34" charset="0"/>
              </a:rPr>
              <a:t>venite, </a:t>
            </a:r>
          </a:p>
          <a:p>
            <a:pPr algn="just"/>
            <a:r>
              <a:rPr lang="it-IT" sz="4000">
                <a:latin typeface="Tahoma" pitchFamily="34" charset="0"/>
                <a:cs typeface="Tahoma" pitchFamily="34" charset="0"/>
              </a:rPr>
              <a:t>venite </a:t>
            </a:r>
          </a:p>
          <a:p>
            <a:pPr algn="just"/>
            <a:r>
              <a:rPr lang="it-IT" sz="4000">
                <a:latin typeface="Tahoma" pitchFamily="34" charset="0"/>
                <a:cs typeface="Tahoma" pitchFamily="34" charset="0"/>
              </a:rPr>
              <a:t>a Betlemme.</a:t>
            </a:r>
            <a:r>
              <a:rPr lang="it-IT" sz="4000" i="1">
                <a:latin typeface="Tahoma" pitchFamily="34" charset="0"/>
                <a:cs typeface="Tahoma" pitchFamily="34" charset="0"/>
              </a:rPr>
              <a:t> </a:t>
            </a:r>
            <a:endParaRPr lang="it-IT" sz="4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0835" name="Immagine 2" descr="Campo dei pastori 2.jpg"/>
          <p:cNvPicPr>
            <a:picLocks noChangeAspect="1"/>
          </p:cNvPicPr>
          <p:nvPr/>
        </p:nvPicPr>
        <p:blipFill>
          <a:blip r:embed="rId2"/>
          <a:srcRect b="2864"/>
          <a:stretch>
            <a:fillRect/>
          </a:stretch>
        </p:blipFill>
        <p:spPr bwMode="auto">
          <a:xfrm>
            <a:off x="0" y="0"/>
            <a:ext cx="457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3" descr="natale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Immagine 2" descr="Campo dei pastori 1.jpg"/>
          <p:cNvPicPr>
            <a:picLocks noChangeAspect="1"/>
          </p:cNvPicPr>
          <p:nvPr/>
        </p:nvPicPr>
        <p:blipFill>
          <a:blip r:embed="rId2"/>
          <a:srcRect b="27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4500563"/>
            <a:ext cx="8572500" cy="1938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notte risplende, tutto il mondo attende, seguiamo i pastori a Betlemme.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 descr="natale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8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28625" y="5072063"/>
            <a:ext cx="8501063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luce del mondo brilla in una grotta: la fede ci guida a Betlemme.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" descr="natale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4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357313" y="357188"/>
            <a:ext cx="7500937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Il Figlio di Dio, Re dell'universo, </a:t>
            </a:r>
          </a:p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 è fatto bambino a Betlemme.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Sofia, tu sai che Gesù, per primo ti ha 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chiamata 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diventare sua amica. Rimani dunque fedele al suo amore e sempre vicina a lui.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È per questo che ti segno col segno della croce di Cristo, che è il segno dei cristiani.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D’ora in poi, ogni volta che farai questo segno ricordati di Gesù e del suo amore per te.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 descr="natale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Diapositiv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4714875"/>
            <a:ext cx="8501062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Maria sua Madre è pur Madre nostra; con lei adoriamo il Bimbo Gesù.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3" descr="natale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M:\05 Fotografie\Gite\Terrasanta 2007\Terrasanta 2007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428625" y="928688"/>
            <a:ext cx="8215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4000">
                <a:latin typeface="Tahoma" pitchFamily="34" charset="0"/>
                <a:cs typeface="Tahoma" pitchFamily="34" charset="0"/>
              </a:rPr>
              <a:t>Dio misericordioso, che ci hai nutriti alla tua mensa, concedi a noi tuoi fedeli di ascoltare come discepoli il tuo Cristo, per chiamarci ed essere realmente tuoi figli. Per Cristo nostro Signore.			</a:t>
            </a:r>
            <a:r>
              <a:rPr lang="it-IT" sz="4000" b="1">
                <a:latin typeface="Tahoma" pitchFamily="34" charset="0"/>
                <a:cs typeface="Tahoma" pitchFamily="34" charset="0"/>
              </a:rPr>
              <a:t>Amen.</a:t>
            </a:r>
            <a:r>
              <a:rPr lang="it-IT" sz="400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CasellaDiTesto 1"/>
          <p:cNvSpPr txBox="1">
            <a:spLocks noChangeArrowheads="1"/>
          </p:cNvSpPr>
          <p:nvPr/>
        </p:nvSpPr>
        <p:spPr bwMode="auto">
          <a:xfrm>
            <a:off x="214313" y="142875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Il Signore sia con voi.</a:t>
            </a:r>
          </a:p>
          <a:p>
            <a:pPr eaLnBrk="0" hangingPunct="0"/>
            <a:r>
              <a:rPr lang="it-IT" sz="4000" b="1">
                <a:latin typeface="Tahoma" pitchFamily="34" charset="0"/>
                <a:cs typeface="Tahoma" pitchFamily="34" charset="0"/>
              </a:rPr>
              <a:t>E con il tuo spirito. </a:t>
            </a:r>
            <a:endParaRPr lang="it-IT" sz="4000"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it-IT" sz="4000"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Vi benedica Dio onnipotente </a:t>
            </a:r>
          </a:p>
          <a:p>
            <a:pPr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Padre e Figlio e Spirito Santo.		</a:t>
            </a:r>
          </a:p>
          <a:p>
            <a:pPr eaLnBrk="0" hangingPunct="0"/>
            <a:r>
              <a:rPr lang="it-IT" sz="4000" b="1">
                <a:latin typeface="Tahoma" pitchFamily="34" charset="0"/>
                <a:cs typeface="Tahoma" pitchFamily="34" charset="0"/>
              </a:rPr>
              <a:t>Amen. </a:t>
            </a:r>
            <a:endParaRPr lang="it-IT" sz="4000"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it-IT" sz="4000"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Nel nome del Signore: andate in pace.</a:t>
            </a:r>
          </a:p>
          <a:p>
            <a:pPr eaLnBrk="0" hangingPunct="0"/>
            <a:r>
              <a:rPr lang="it-IT" sz="4000" b="1">
                <a:latin typeface="Tahoma" pitchFamily="34" charset="0"/>
                <a:cs typeface="Tahoma" pitchFamily="34" charset="0"/>
              </a:rPr>
              <a:t>Rendiamo grazie a Dio. </a:t>
            </a:r>
            <a:endParaRPr lang="it-IT" sz="4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0" descr="http://immareli.altervista.org/ani/nativitamo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000100" y="285728"/>
            <a:ext cx="7297190" cy="600164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0"/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Ciao a tutti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e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buona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domenica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0"/>
            <a:ext cx="885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Anche voi, genitori, padrino, madrina e catechista, </a:t>
            </a:r>
          </a:p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che appartenete a Cristo, </a:t>
            </a:r>
          </a:p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segnate </a:t>
            </a:r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col </a:t>
            </a:r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segno di Cristo </a:t>
            </a:r>
          </a:p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questa fanciulla.</a:t>
            </a:r>
            <a:endParaRPr lang="it-IT" sz="4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0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Carissima Sofia, </a:t>
            </a:r>
          </a:p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ora puoi prendere il tuo posto </a:t>
            </a:r>
          </a:p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fra i cristiani </a:t>
            </a:r>
          </a:p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riuniti nell’assemblea.</a:t>
            </a:r>
            <a:endParaRPr lang="it-IT" sz="4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antamariadellasperanzacesena.it/Immagini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642938" y="285750"/>
            <a:ext cx="8001000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 te che sei del mondo il Creatore,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ttp://www.micromedia.unisal.it/Natal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81803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42875" y="357188"/>
            <a:ext cx="8786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mancano pani e fuoco, o mio Signore.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857375" y="785813"/>
            <a:ext cx="5429250" cy="1938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Caro eletto pargoletto, quanta questa povertà, più m'innamora, 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625" y="0"/>
            <a:ext cx="82867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giacché ti fece amor povero ancora.</a:t>
            </a:r>
            <a:endParaRPr lang="it-IT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357188" y="0"/>
            <a:ext cx="84296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giacché ti fece amor povero ancora.</a:t>
            </a:r>
            <a:endParaRPr lang="it-IT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14313" y="0"/>
            <a:ext cx="864393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dirty="0">
                <a:latin typeface="Calibri" pitchFamily="34" charset="0"/>
                <a:cs typeface="Times New Roman" pitchFamily="18" charset="0"/>
              </a:rPr>
              <a:t>Padre d'immensa gloria, tu hai </a:t>
            </a:r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consa-</a:t>
            </a:r>
            <a:r>
              <a:rPr lang="it-IT" sz="4000" dirty="0" err="1" smtClean="0">
                <a:latin typeface="Calibri" pitchFamily="34" charset="0"/>
                <a:cs typeface="Times New Roman" pitchFamily="18" charset="0"/>
              </a:rPr>
              <a:t>crato</a:t>
            </a:r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con potenza di Spirito Santo il tuo Verbo fatto uomo, e lo hai stabilito luce del mondo e alleanza di pace per tutti i popoli; concedi a noi che oggi </a:t>
            </a:r>
            <a:r>
              <a:rPr lang="it-IT" sz="4000" dirty="0" err="1">
                <a:latin typeface="Calibri" pitchFamily="34" charset="0"/>
                <a:cs typeface="Times New Roman" pitchFamily="18" charset="0"/>
              </a:rPr>
              <a:t>celebria-mo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 il mistero del suo battesimo nel </a:t>
            </a:r>
            <a:r>
              <a:rPr lang="it-IT" sz="4000" dirty="0" err="1">
                <a:latin typeface="Calibri" pitchFamily="34" charset="0"/>
                <a:cs typeface="Times New Roman" pitchFamily="18" charset="0"/>
              </a:rPr>
              <a:t>Gior-dano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, di vivere come fedeli imitatori del tuo Figlio prediletto, in cui il tuo amore si compiace. Egli è Dio, e vive e regna con te, nell'unità dello Spirito Santo, per tutti i secoli dei secoli. 			</a:t>
            </a:r>
            <a:r>
              <a:rPr lang="it-IT" sz="4000" b="1" dirty="0">
                <a:latin typeface="Calibri" pitchFamily="34" charset="0"/>
                <a:cs typeface="Times New Roman" pitchFamily="18" charset="0"/>
              </a:rPr>
              <a:t>Amen.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tella com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286000" y="3013075"/>
            <a:ext cx="5857875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scendi dalle stelle,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Re del cielo,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1747" name="Picture 8" descr="Tapezz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57188" y="0"/>
            <a:ext cx="83581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i="1">
                <a:latin typeface="Calibri" pitchFamily="34" charset="0"/>
                <a:ea typeface="Times New Roman" pitchFamily="18" charset="0"/>
                <a:cs typeface="Arial" charset="0"/>
              </a:rPr>
              <a:t>Dagli Atti degli Apostoli</a:t>
            </a:r>
          </a:p>
          <a:p>
            <a:pPr algn="just"/>
            <a:r>
              <a:rPr lang="it-IT" sz="4000">
                <a:latin typeface="Calibri" pitchFamily="34" charset="0"/>
                <a:ea typeface="Times New Roman" pitchFamily="18" charset="0"/>
                <a:cs typeface="Arial" charset="0"/>
              </a:rPr>
              <a:t>In quei giorni, Pietro prese la parola e disse: «In verità sto rendendomi conto che Dio non fa preferenze di persone, ma accoglie chi lo teme e pratica la giustizia, a qualunque nazione appar-tenga. Questa è la Parola che egli ha inviato ai figli d’Israele, annunciando la pace per mezzo di Gesù Cristo: questi è il Signore di tutti.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/>
          <p:cNvSpPr>
            <a:spLocks noChangeArrowheads="1"/>
          </p:cNvSpPr>
          <p:nvPr/>
        </p:nvSpPr>
        <p:spPr bwMode="auto">
          <a:xfrm>
            <a:off x="642938" y="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latin typeface="Calibri" pitchFamily="34" charset="0"/>
                <a:cs typeface="Times New Roman" pitchFamily="18" charset="0"/>
              </a:rPr>
              <a:t>Voi sapete ciò che è accaduto in tutta la Giudea, cominciando dalla Galilea, dopo il battesimo predicato da Gio-vanni; cioè come Dio consacrò in Spi-rito Santo e potenza Gesù di Nàzaret, il quale passò beneficando e risanan-do tutti coloro che stavano sotto il potere del diavolo, perché Dio era con lui».</a:t>
            </a:r>
          </a:p>
          <a:p>
            <a:pPr algn="just"/>
            <a:r>
              <a:rPr lang="it-IT" sz="4000">
                <a:latin typeface="Calibri" pitchFamily="34" charset="0"/>
                <a:cs typeface="Times New Roman" pitchFamily="18" charset="0"/>
              </a:rPr>
              <a:t>Parola di Dio.   </a:t>
            </a:r>
            <a:r>
              <a:rPr lang="it-IT" sz="4000" b="1">
                <a:latin typeface="Calibri" pitchFamily="34" charset="0"/>
                <a:cs typeface="Times New Roman" pitchFamily="18" charset="0"/>
              </a:rPr>
              <a:t>Rendiamo grazie a Dio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ascatas-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8537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66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6600" b="1" i="1" dirty="0">
                <a:solidFill>
                  <a:srgbClr val="FF0A1E"/>
                </a:solidFill>
                <a:latin typeface="Comic Sans MS" pitchFamily="66" charset="0"/>
              </a:rPr>
              <a:t>Salmo responsoriale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85813" y="1341438"/>
            <a:ext cx="8358187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ca-ES" dirty="0">
                <a:latin typeface="Times"/>
              </a:rPr>
              <a:t>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 benedirà il suo popolo</a:t>
            </a:r>
          </a:p>
          <a:p>
            <a:pPr algn="r"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 la pace.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717925"/>
            <a:ext cx="8715375" cy="3170238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Date al Signore, figli di Dio,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date al Signore gloria e potenza. Date al Signore la gloria del suo nome, prostratevi al Signore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nel suo atrio santo.</a:t>
            </a:r>
            <a:endParaRPr lang="ca-E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ascatas-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ttangolo 2"/>
          <p:cNvSpPr>
            <a:spLocks noChangeArrowheads="1"/>
          </p:cNvSpPr>
          <p:nvPr/>
        </p:nvSpPr>
        <p:spPr bwMode="auto">
          <a:xfrm>
            <a:off x="8037" y="260648"/>
            <a:ext cx="9144000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voce del Signore è sopra le acque, il Signore sulle grandi acque. La voce del Signore è forza, 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voce del Signore è potenza.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4941168"/>
            <a:ext cx="8358187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ca-ES" dirty="0">
                <a:latin typeface="Times"/>
              </a:rPr>
              <a:t>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 benedirà il suo popolo</a:t>
            </a:r>
          </a:p>
          <a:p>
            <a:pPr algn="r"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 la pace.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5750" y="258762"/>
            <a:ext cx="8572500" cy="31702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i="1" dirty="0">
                <a:latin typeface="Comic Sans MS" pitchFamily="66" charset="0"/>
              </a:rPr>
              <a:t>Tuona il Dio della gloria, nel suo tempio tutti dicono: «Gloria!». </a:t>
            </a:r>
          </a:p>
          <a:p>
            <a:r>
              <a:rPr lang="it-IT" sz="4000" b="1" i="1" dirty="0">
                <a:latin typeface="Comic Sans MS" pitchFamily="66" charset="0"/>
              </a:rPr>
              <a:t>Il Signore è seduto sull’oceano del cielo, il Signore siede re per sempre. </a:t>
            </a:r>
            <a:endParaRPr lang="ca-ES" sz="4000" b="1" i="1" dirty="0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4509120"/>
            <a:ext cx="8358187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ca-ES" dirty="0">
                <a:latin typeface="Times"/>
              </a:rPr>
              <a:t>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 benedirà il suo popolo</a:t>
            </a:r>
          </a:p>
          <a:p>
            <a:pPr algn="r"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 la pace.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de\Desktop\presepe altare\presepealtare2010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4282" y="142852"/>
            <a:ext cx="8929718" cy="2554545"/>
          </a:xfrm>
          <a:prstGeom prst="rect">
            <a:avLst/>
          </a:prstGeom>
          <a:solidFill>
            <a:srgbClr val="FFC000">
              <a:alpha val="52941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cap="all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Alle, alleluia, </a:t>
            </a:r>
            <a:r>
              <a:rPr lang="it-IT" sz="4000" cap="all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gloria su nel cielo. Alle, alleluia, </a:t>
            </a:r>
            <a:r>
              <a:rPr lang="it-IT" sz="4000" cap="all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pace sulla terra. </a:t>
            </a:r>
            <a:endParaRPr lang="it-IT" sz="40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2" descr="Natale 2007 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1428728" y="4071942"/>
            <a:ext cx="6643688" cy="2554545"/>
          </a:xfrm>
          <a:prstGeom prst="rect">
            <a:avLst/>
          </a:prstGeom>
          <a:solidFill>
            <a:srgbClr val="FFC0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cs typeface="Times New Roman" pitchFamily="18" charset="0"/>
              </a:rPr>
              <a:t>Si aprirono i cieli e la voce del Padre disse: «Questi è il Figlio mio, l’amato: ascoltatelo!».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ede\Desktop\presepe altare\presepealtare2010-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4313" y="142875"/>
            <a:ext cx="8929687" cy="2554288"/>
          </a:xfrm>
          <a:prstGeom prst="rect">
            <a:avLst/>
          </a:prstGeom>
          <a:solidFill>
            <a:srgbClr val="FFC000">
              <a:alpha val="52941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Alle, alleluia, </a:t>
            </a:r>
            <a:r>
              <a:rPr lang="it-IT" sz="400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gloria su nel cielo. Alle, alleluia, </a:t>
            </a:r>
            <a:r>
              <a:rPr lang="it-IT" sz="400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pace sulla terra. </a:t>
            </a:r>
            <a:endParaRPr lang="it-IT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ttangolo 1"/>
          <p:cNvSpPr>
            <a:spLocks noChangeArrowheads="1"/>
          </p:cNvSpPr>
          <p:nvPr/>
        </p:nvSpPr>
        <p:spPr bwMode="auto">
          <a:xfrm>
            <a:off x="214313" y="214313"/>
            <a:ext cx="7286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Dal Vangelo secondo </a:t>
            </a:r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</a:rPr>
              <a:t>Matteo.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4275" name="Picture 2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735263"/>
            <a:ext cx="314325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etlem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928813" y="214313"/>
            <a:ext cx="5143500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vieni in una grotta al freddo, al gelo.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500063" y="214313"/>
            <a:ext cx="78581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Times New Roman" pitchFamily="18" charset="0"/>
              </a:rPr>
              <a:t>In quel tempo, Gesù dalla Galilea venne al Giordano da Giovanni, per farsi battezzare da lui.</a:t>
            </a:r>
          </a:p>
          <a:p>
            <a:pPr algn="just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Times New Roman" pitchFamily="18" charset="0"/>
              </a:rPr>
              <a:t>Giovanni però voleva impedirglielo, dicendo: «Sono io che ho bisogno di essere battezzato da te, e tu vieni da me?». Ma Gesù gli rispose: «Lascia fare per ora, perché conviene che adempiamo ogni giustizia». Allora egli lo lasciò fare.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2"/>
          <p:cNvSpPr>
            <a:spLocks noChangeArrowheads="1"/>
          </p:cNvSpPr>
          <p:nvPr/>
        </p:nvSpPr>
        <p:spPr bwMode="auto">
          <a:xfrm>
            <a:off x="285750" y="428625"/>
            <a:ext cx="85010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Appena battezzato, Gesù uscì dall’acqua: ed ecco, si aprirono per lui i cieli ed egli vide lo Spirito di Dio discendere come una colomba e venire sopra di lui. Ed ecco una voce dal cielo che diceva: «Questi è il Figlio mio, l’amato: in lui ho posto il mio compiacimento».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Battesimo Gesù 5"/>
          <p:cNvPicPr>
            <a:picLocks noChangeAspect="1" noChangeArrowheads="1"/>
          </p:cNvPicPr>
          <p:nvPr/>
        </p:nvPicPr>
        <p:blipFill rotWithShape="1">
          <a:blip r:embed="rId2"/>
          <a:srcRect r="1434"/>
          <a:stretch/>
        </p:blipFill>
        <p:spPr bwMode="auto">
          <a:xfrm>
            <a:off x="0" y="642938"/>
            <a:ext cx="6219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44036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 smtClean="0">
                <a:latin typeface="Calibri" pitchFamily="34" charset="0"/>
              </a:rPr>
              <a:t>ESORCISMO</a:t>
            </a:r>
            <a:endParaRPr lang="it-IT" sz="4000" dirty="0" smtClean="0">
              <a:latin typeface="Calibri" pitchFamily="34" charset="0"/>
            </a:endParaRPr>
          </a:p>
          <a:p>
            <a:endParaRPr lang="it-IT" sz="4000" i="1" dirty="0" smtClean="0">
              <a:latin typeface="Calibri" pitchFamily="34" charset="0"/>
            </a:endParaRPr>
          </a:p>
          <a:p>
            <a:r>
              <a:rPr lang="it-IT" sz="4000" i="1" dirty="0" smtClean="0">
                <a:latin typeface="Calibri" pitchFamily="34" charset="0"/>
              </a:rPr>
              <a:t>Il parroco impone le mani sul capo dell’eletta senza dire nulla; poi prega:</a:t>
            </a:r>
            <a:endParaRPr lang="it-IT" sz="4000" dirty="0" smtClean="0">
              <a:latin typeface="Calibri" pitchFamily="34" charset="0"/>
            </a:endParaRPr>
          </a:p>
          <a:p>
            <a:endParaRPr lang="it-IT" sz="4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0"/>
            <a:ext cx="878687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</a:rPr>
              <a:t>Padre di misericordia, che nella morte e risurrezione del tuo diletto Figlio, hai restituito all’uomo, prigioniero del peccato, la libertà dei tuoi figli, guarda con bontà questa fanciulla: poiché già ha sperimentato la tentazione e ha coscienza delle proprie colpe esaudisci la sua speranza; purificala dai peccati e lieta nella pace, fa’ che sia preservata da ogni male nel cammino della sua vita. Per Cristo nostro Signore.			</a:t>
            </a:r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</a:rPr>
              <a:t>Amen.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UNZIONE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L’OLIO DEI CATECUMENI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Il parroco: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Sofia, ti ungo con l’olio, segno di salvezza: ti fortifichi con la sua potenza Cristo Salvatore, che vive e regna nei secoli dei secoli.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L’eletta risponde: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Amen.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Il parroco unge con l’Olio Santo il petto e le mani dell’eletta.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http://digilander.libero.it/dreamsgraphic/immagini/cascata1.gif">
            <a:hlinkClick r:id="rId2" tooltip="DreamsGraphic Desig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ttangolo 2"/>
          <p:cNvSpPr>
            <a:spLocks noChangeArrowheads="1"/>
          </p:cNvSpPr>
          <p:nvPr/>
        </p:nvSpPr>
        <p:spPr bwMode="auto">
          <a:xfrm>
            <a:off x="4883150" y="1928813"/>
            <a:ext cx="42608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latin typeface="Arial" charset="0"/>
                <a:cs typeface="Arial" charset="0"/>
              </a:rPr>
              <a:t>INVOCAZIONE </a:t>
            </a:r>
          </a:p>
          <a:p>
            <a:pPr algn="ctr"/>
            <a:r>
              <a:rPr lang="it-IT" sz="4400" b="1">
                <a:latin typeface="Arial" charset="0"/>
                <a:cs typeface="Arial" charset="0"/>
              </a:rPr>
              <a:t>SULL'ACQUA</a:t>
            </a:r>
            <a:endParaRPr lang="it-IT" sz="54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Fratelli 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dilettissimi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supplichiamo Dio Padre onnipotente, perché a Sofia, che col consenso dei genitori, chiede il Battesimo, conceda di entrare a far parte dei suoi figli di adozione in Cristo Gesù.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ttangolo 1"/>
          <p:cNvSpPr>
            <a:spLocks noChangeArrowheads="1"/>
          </p:cNvSpPr>
          <p:nvPr/>
        </p:nvSpPr>
        <p:spPr bwMode="auto">
          <a:xfrm>
            <a:off x="285750" y="0"/>
            <a:ext cx="82153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Dio, per mezzo dei segni sacramentali, tu operi con invisibile potenza le meraviglie della sal-vezza; e in molti modi, attraverso i tempi, hai preparato l'acqua, tua creatura ad essere segno del battesimo: fin dalle origini il tuo Spirito si librava sulle acque perché contenessero in germe la forza di santificare; </a:t>
            </a:r>
            <a:endParaRPr lang="it-IT" sz="40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ttangolo 1"/>
          <p:cNvSpPr>
            <a:spLocks noChangeArrowheads="1"/>
          </p:cNvSpPr>
          <p:nvPr/>
        </p:nvSpPr>
        <p:spPr bwMode="auto">
          <a:xfrm>
            <a:off x="428625" y="0"/>
            <a:ext cx="8143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 anche nel diluvio hai prefigurato il Battesimo, perché, oggi come allora, l'acqua segnasse la fine del peccato e l'inizio della vita nuova; tu hai liberato dalla schiavitù i figli di Abramo, facendoli passare illesi attraverso il Mar Rosso, perché fossero immagine del futuro popolo dei battezzati; </a:t>
            </a:r>
            <a:endParaRPr lang="it-IT" sz="40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928688" y="214313"/>
            <a:ext cx="5143500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vieni in una grotta al freddo, al gelo.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infine, nella pienezza dei tempi, il tuo Figlio, battezzato nell'acqua del Giordano, fu consacrato dallo Spirito Santo; innalzato sulla croce, egli versò dal suo fianco sangue ed acqua; e dopo la sua risurrezione comandò ai discepoli: "Andate, annunciate il Vangelo a tutti i popoli, e battezzateli nel nome del Padre e del Figlio e dello Spirito Santo".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tangolo 1"/>
          <p:cNvSpPr>
            <a:spLocks noChangeArrowheads="1"/>
          </p:cNvSpPr>
          <p:nvPr/>
        </p:nvSpPr>
        <p:spPr bwMode="auto">
          <a:xfrm>
            <a:off x="285750" y="0"/>
            <a:ext cx="82867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 ora, Padre, guarda con amore la tua Chiesa: fa' scaturire per lei la sorgente del Battesimo, infondi in quest'acqua, per opera dello Spirito Santo, la grazia del tuo unico Figlio; affinché con il sacramento del Battesimo, l'uomo, fatto a tua immagine, sia lavato dalla macchia del peccato, e dall'acqua e dallo Spirito Santo rinasca come nuova creatura.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tangolo 1"/>
          <p:cNvSpPr>
            <a:spLocks noChangeArrowheads="1"/>
          </p:cNvSpPr>
          <p:nvPr/>
        </p:nvSpPr>
        <p:spPr bwMode="auto">
          <a:xfrm>
            <a:off x="214313" y="357188"/>
            <a:ext cx="857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Discenda in quest'acqua la potenza dello Spirito Santo: perché coloro che in essa riceveranno il Battesimo, siano sepolti con Cristo nella morte e con lui risorgano alla vita immortale.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Per Cristo nostro Signore.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it-IT" sz="4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Amen.</a:t>
            </a:r>
            <a:endParaRPr lang="it-IT" sz="40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PROFESSIONE </a:t>
            </a:r>
            <a:r>
              <a:rPr kumimoji="0" lang="it-IT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DI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FEDE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Cari fratelli, la nostra 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Sofia, 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dopo una lunga preparazione sta ora per ricevere il Battesimo. Chiamata dal Padre a una nuova vita diventerà cristiana e discepola di Gesù. Il nostro compito educativo e il sostegno nella fede, che le abbiamo offerto finora, non termina con il Battesimo.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58847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In primo luogo, voi, genitori, padrino, madrina e catechista, che ora manifestate la vostra gioia per il suo Battesimo, sarete i primi testimoni e responsabili della sua educazione cristiana. Anche noi, che l’abbiamo preparata a questo incontro con Cristo, dobbiamo impegnarci ad aiutarla nella crescita della sua fede. </a:t>
            </a:r>
            <a:endParaRPr lang="it-IT" sz="4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0"/>
            <a:ext cx="8715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Perciò, prima che Sofia faccia davanti a noi la professione di fede, tutti responsabilmente rinnoviamo davanti a lei la professione della nostra fede che è la fede di tutta la Chiesa.</a:t>
            </a:r>
            <a:endParaRPr lang="it-IT" sz="4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285750" y="285750"/>
            <a:ext cx="8643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b="1">
                <a:latin typeface="Tahoma" pitchFamily="34" charset="0"/>
                <a:ea typeface="Times New Roman" pitchFamily="18" charset="0"/>
                <a:cs typeface="Tahoma" pitchFamily="34" charset="0"/>
              </a:rPr>
              <a:t>Io credo in Dio, Padre onnipotente, creatore del cielo e della terra; e in Gesù Cristo, suo unico Figlio, nostro Signore, </a:t>
            </a:r>
            <a:r>
              <a:rPr lang="it-IT" sz="4000" b="1" u="sng">
                <a:latin typeface="Tahoma" pitchFamily="34" charset="0"/>
                <a:ea typeface="Times New Roman" pitchFamily="18" charset="0"/>
                <a:cs typeface="Tahoma" pitchFamily="34" charset="0"/>
              </a:rPr>
              <a:t>il quale fu concepito di Spirito Santo, nacque da Maria Vergine</a:t>
            </a:r>
            <a:r>
              <a:rPr lang="it-IT" sz="4000" b="1">
                <a:latin typeface="Tahoma" pitchFamily="34" charset="0"/>
                <a:ea typeface="Times New Roman" pitchFamily="18" charset="0"/>
                <a:cs typeface="Tahoma" pitchFamily="34" charset="0"/>
              </a:rPr>
              <a:t>, patì sotto Ponzio Pilato, fu crocifisso, morì e fu sepolto; discese agli inferi; </a:t>
            </a:r>
            <a:endParaRPr lang="it-IT" sz="400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ttangolo 1"/>
          <p:cNvSpPr>
            <a:spLocks noChangeArrowheads="1"/>
          </p:cNvSpPr>
          <p:nvPr/>
        </p:nvSpPr>
        <p:spPr bwMode="auto">
          <a:xfrm>
            <a:off x="214313" y="214313"/>
            <a:ext cx="86439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il terzo giorno risuscitò da morte; salì al cielo, siede alla destra di Dio Padre onnipotente; di là verrà a giudicare i vivi e i morti. Credo nello Spirito Santo, la santa Chiesa cattolica, la comunione dei santi, la remissione dei peccati, la risurrezione della carne, la vita eterna. Amen.</a:t>
            </a:r>
            <a:endParaRPr lang="it-IT" sz="400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>
                <a:latin typeface="Calibri" pitchFamily="34" charset="0"/>
                <a:cs typeface="Times New Roman" pitchFamily="18" charset="0"/>
              </a:rPr>
              <a:t>Ora </a:t>
            </a:r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Sofia, 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prima di essere </a:t>
            </a:r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battezzata, 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davanti alla Chiesa rinunzia a satana e professa la tua fede.</a:t>
            </a:r>
            <a:endParaRPr lang="it-IT" sz="4000" dirty="0">
              <a:latin typeface="Calibri" pitchFamily="34" charset="0"/>
            </a:endParaRPr>
          </a:p>
          <a:p>
            <a:r>
              <a:rPr lang="it-IT" sz="4000" dirty="0">
                <a:latin typeface="Calibri" pitchFamily="34" charset="0"/>
                <a:cs typeface="Times New Roman" pitchFamily="18" charset="0"/>
              </a:rPr>
              <a:t>Rinunci al peccato, per vivere nella libertà dei figli di Dio?			</a:t>
            </a:r>
            <a:r>
              <a:rPr lang="it-IT" sz="4000" b="1" dirty="0">
                <a:latin typeface="Calibri" pitchFamily="34" charset="0"/>
                <a:cs typeface="Times New Roman" pitchFamily="18" charset="0"/>
              </a:rPr>
              <a:t>Rinuncio.</a:t>
            </a:r>
            <a:endParaRPr lang="it-IT" sz="4000" dirty="0">
              <a:latin typeface="Calibri" pitchFamily="34" charset="0"/>
            </a:endParaRPr>
          </a:p>
          <a:p>
            <a:r>
              <a:rPr lang="it-IT" sz="4000" dirty="0">
                <a:latin typeface="Calibri" pitchFamily="34" charset="0"/>
                <a:cs typeface="Times New Roman" pitchFamily="18" charset="0"/>
              </a:rPr>
              <a:t>Rinunci alle seduzioni del male, per non lasciarti dominare dal peccato?</a:t>
            </a:r>
            <a:endParaRPr lang="it-IT" sz="4000" dirty="0">
              <a:latin typeface="Calibri" pitchFamily="34" charset="0"/>
            </a:endParaRPr>
          </a:p>
          <a:p>
            <a:r>
              <a:rPr lang="it-IT" sz="4000" b="1" dirty="0">
                <a:latin typeface="Calibri" pitchFamily="34" charset="0"/>
                <a:cs typeface="Times New Roman" pitchFamily="18" charset="0"/>
              </a:rPr>
              <a:t>						Rinuncio.</a:t>
            </a:r>
            <a:endParaRPr lang="it-IT" sz="4000" dirty="0">
              <a:latin typeface="Calibri" pitchFamily="34" charset="0"/>
            </a:endParaRPr>
          </a:p>
          <a:p>
            <a:r>
              <a:rPr lang="it-IT" sz="4000" dirty="0">
                <a:latin typeface="Calibri" pitchFamily="34" charset="0"/>
                <a:cs typeface="Times New Roman" pitchFamily="18" charset="0"/>
              </a:rPr>
              <a:t>Rinunci a Satana, origine e causa di ogni peccato?				</a:t>
            </a:r>
            <a:r>
              <a:rPr lang="it-IT" sz="4000" b="1" dirty="0">
                <a:latin typeface="Calibri" pitchFamily="34" charset="0"/>
                <a:cs typeface="Times New Roman" pitchFamily="18" charset="0"/>
              </a:rPr>
              <a:t>Rinuncio.</a:t>
            </a:r>
            <a:endParaRPr lang="it-IT" sz="4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Credi in Dio, Padre onnipotente, creatore del cielo e della terra?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Credo.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Credi in Gesù Cristo, suo unico Figlio, nostro Signore, che nacque da Maria vergine, morì e fu sepolto, è risuscitato dai morti e siede alla destra del Padre?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Credo.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  <a:p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Nat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63" y="0"/>
            <a:ext cx="6572250" cy="19383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Bambino mio divino,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io ti vedo qui a tremar: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Dio beato!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ttangolo 1"/>
          <p:cNvSpPr>
            <a:spLocks noChangeArrowheads="1"/>
          </p:cNvSpPr>
          <p:nvPr/>
        </p:nvSpPr>
        <p:spPr bwMode="auto">
          <a:xfrm>
            <a:off x="214313" y="0"/>
            <a:ext cx="86439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Credi nello Spirito Santo, la santa Chiesa cattolica, la comunione dei santi, la remissione dei peccati, la risurrezione della carne e la vita eterna?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Credo.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ttangolo 1"/>
          <p:cNvSpPr>
            <a:spLocks noChangeArrowheads="1"/>
          </p:cNvSpPr>
          <p:nvPr/>
        </p:nvSpPr>
        <p:spPr bwMode="auto">
          <a:xfrm>
            <a:off x="0" y="114300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 dirty="0" smtClean="0">
                <a:latin typeface="Lucida Calligraphy" pitchFamily="66" charset="0"/>
                <a:ea typeface="Times New Roman" pitchFamily="18" charset="0"/>
                <a:cs typeface="Arial" charset="0"/>
              </a:rPr>
              <a:t>Sofia,</a:t>
            </a:r>
            <a:endParaRPr lang="it-IT" sz="1600" dirty="0">
              <a:ea typeface="Times New Roman" pitchFamily="18" charset="0"/>
              <a:cs typeface="Arial" charset="0"/>
            </a:endParaRPr>
          </a:p>
          <a:p>
            <a:pPr algn="ctr"/>
            <a:r>
              <a:rPr lang="it-IT" sz="4000" b="1" dirty="0">
                <a:latin typeface="Lucida Calligraphy" pitchFamily="66" charset="0"/>
                <a:ea typeface="Times New Roman" pitchFamily="18" charset="0"/>
                <a:cs typeface="Arial" charset="0"/>
              </a:rPr>
              <a:t>io ti battezzo </a:t>
            </a:r>
          </a:p>
          <a:p>
            <a:pPr algn="ctr"/>
            <a:r>
              <a:rPr lang="it-IT" sz="4000" b="1" dirty="0">
                <a:latin typeface="Lucida Calligraphy" pitchFamily="66" charset="0"/>
                <a:ea typeface="Times New Roman" pitchFamily="18" charset="0"/>
                <a:cs typeface="Arial" charset="0"/>
              </a:rPr>
              <a:t>nel nome</a:t>
            </a:r>
            <a:endParaRPr lang="it-IT" sz="1600" dirty="0">
              <a:ea typeface="Times New Roman" pitchFamily="18" charset="0"/>
              <a:cs typeface="Arial" charset="0"/>
            </a:endParaRPr>
          </a:p>
          <a:p>
            <a:pPr algn="ctr"/>
            <a:r>
              <a:rPr lang="it-IT" sz="4000" b="1" dirty="0">
                <a:latin typeface="Lucida Calligraphy" pitchFamily="66" charset="0"/>
                <a:ea typeface="Times New Roman" pitchFamily="18" charset="0"/>
                <a:cs typeface="Arial" charset="0"/>
              </a:rPr>
              <a:t>del Padre e </a:t>
            </a:r>
          </a:p>
          <a:p>
            <a:pPr algn="ctr"/>
            <a:r>
              <a:rPr lang="it-IT" sz="4000" b="1" dirty="0">
                <a:latin typeface="Lucida Calligraphy" pitchFamily="66" charset="0"/>
                <a:ea typeface="Times New Roman" pitchFamily="18" charset="0"/>
                <a:cs typeface="Arial" charset="0"/>
              </a:rPr>
              <a:t>del Figlio</a:t>
            </a:r>
            <a:endParaRPr lang="it-IT" sz="1600" dirty="0">
              <a:ea typeface="Times New Roman" pitchFamily="18" charset="0"/>
              <a:cs typeface="Arial" charset="0"/>
            </a:endParaRPr>
          </a:p>
          <a:p>
            <a:pPr algn="ctr"/>
            <a:r>
              <a:rPr lang="it-IT" sz="4000" b="1" dirty="0">
                <a:latin typeface="Lucida Calligraphy" pitchFamily="66" charset="0"/>
                <a:ea typeface="Times New Roman" pitchFamily="18" charset="0"/>
                <a:cs typeface="Arial" charset="0"/>
              </a:rPr>
              <a:t>e dello Spirito Santo.</a:t>
            </a:r>
            <a:endParaRPr lang="it-IT" sz="1600" dirty="0">
              <a:ea typeface="Times New Roman" pitchFamily="18" charset="0"/>
              <a:cs typeface="Arial" charset="0"/>
            </a:endParaRPr>
          </a:p>
          <a:p>
            <a:endParaRPr lang="it-IT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ttangolo 1"/>
          <p:cNvSpPr>
            <a:spLocks noChangeArrowheads="1"/>
          </p:cNvSpPr>
          <p:nvPr/>
        </p:nvSpPr>
        <p:spPr bwMode="auto">
          <a:xfrm>
            <a:off x="3282950" y="3198813"/>
            <a:ext cx="2578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latin typeface="Calibri" pitchFamily="34" charset="0"/>
                <a:cs typeface="Times New Roman" pitchFamily="18" charset="0"/>
              </a:rPr>
              <a:t>Canto dell</a:t>
            </a:r>
            <a:r>
              <a:rPr lang="it-IT" i="1">
                <a:cs typeface="Times New Roman" pitchFamily="18" charset="0"/>
              </a:rPr>
              <a:t>’</a:t>
            </a:r>
            <a:r>
              <a:rPr lang="it-IT" b="1">
                <a:latin typeface="Calibri" pitchFamily="34" charset="0"/>
                <a:cs typeface="Times New Roman" pitchFamily="18" charset="0"/>
              </a:rPr>
              <a:t>Alleluia</a:t>
            </a:r>
            <a:r>
              <a:rPr lang="it-IT" b="1" i="1">
                <a:latin typeface="Calibri" pitchFamily="34" charset="0"/>
                <a:cs typeface="Times New Roman" pitchFamily="18" charset="0"/>
              </a:rPr>
              <a:t>.</a:t>
            </a:r>
            <a:endParaRPr lang="it-IT" sz="2000"/>
          </a:p>
        </p:txBody>
      </p:sp>
      <p:pic>
        <p:nvPicPr>
          <p:cNvPr id="93187" name="Picture 3" descr="N:\05 Fotografie\Cattedrale\Pasqua\Pasqua 2009\Pasqua 2009 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71472" y="2143116"/>
            <a:ext cx="7858179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Alleluia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UNZIONE COL CRISMA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Dio onnipotente, Padre del nostro Signore Gesù Cristo, ti ha liberata dal peccato e ti ha fatto rinascere dall'acqua e dallo Spirito Santo, unendoti al suo popolo; egli stesso ti consacra con il crisma di salvezza, perché inserita in Cristo, sacerdote, re e profeta,  tu sia sempre membra viva del suo corpo per la vita eterna.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Amen.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http://www.maran-ata.it/immagini/graz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7786688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ttangolo 2"/>
          <p:cNvSpPr>
            <a:spLocks noChangeArrowheads="1"/>
          </p:cNvSpPr>
          <p:nvPr/>
        </p:nvSpPr>
        <p:spPr bwMode="auto">
          <a:xfrm>
            <a:off x="214313" y="5715000"/>
            <a:ext cx="892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Arial" charset="0"/>
                <a:cs typeface="Arial" charset="0"/>
              </a:rPr>
              <a:t>CONSEGNA DELLA VESTE BIANCA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4000" dirty="0">
              <a:latin typeface="Calibri" pitchFamily="34" charset="0"/>
              <a:cs typeface="Times New Roman" pitchFamily="18" charset="0"/>
            </a:endParaRP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Sofia, sei diventata nuova creatura e </a:t>
            </a: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ti sei rivestita di Cristo. </a:t>
            </a: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Ricevi perciò la veste bianca </a:t>
            </a: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e portala senza macchia </a:t>
            </a: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davanti al nostro Signore Gesù Cristo, </a:t>
            </a: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per avere la vita eterna.	</a:t>
            </a: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Amen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.</a:t>
            </a:r>
            <a:endParaRPr lang="it-IT" sz="4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N:\05 Fotografie\Cattedrale\Pasqua\Pasqua 2009\Pasqua 2009 0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ttangolo 2"/>
          <p:cNvSpPr>
            <a:spLocks noChangeArrowheads="1"/>
          </p:cNvSpPr>
          <p:nvPr/>
        </p:nvSpPr>
        <p:spPr bwMode="auto">
          <a:xfrm>
            <a:off x="285750" y="1720850"/>
            <a:ext cx="4286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b="1" dirty="0">
                <a:latin typeface="Arial" charset="0"/>
                <a:cs typeface="Arial" charset="0"/>
              </a:rPr>
              <a:t>CONSEGNA DEL </a:t>
            </a:r>
          </a:p>
          <a:p>
            <a:r>
              <a:rPr lang="it-IT" sz="5400" b="1" dirty="0">
                <a:latin typeface="Arial" charset="0"/>
                <a:cs typeface="Arial" charset="0"/>
              </a:rPr>
              <a:t>CERO ACCESO</a:t>
            </a:r>
            <a:endParaRPr lang="it-IT" sz="6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4000" dirty="0">
              <a:latin typeface="Calibri" pitchFamily="34" charset="0"/>
              <a:cs typeface="Times New Roman" pitchFamily="18" charset="0"/>
            </a:endParaRPr>
          </a:p>
          <a:p>
            <a:r>
              <a:rPr lang="it-IT" sz="4000" dirty="0">
                <a:latin typeface="Calibri" pitchFamily="34" charset="0"/>
                <a:cs typeface="Times New Roman" pitchFamily="18" charset="0"/>
              </a:rPr>
              <a:t>Avvicinati, </a:t>
            </a:r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catechista Anna, </a:t>
            </a:r>
          </a:p>
          <a:p>
            <a:r>
              <a:rPr lang="it-IT" sz="4000" smtClean="0">
                <a:latin typeface="Calibri" pitchFamily="34" charset="0"/>
                <a:cs typeface="Times New Roman" pitchFamily="18" charset="0"/>
              </a:rPr>
              <a:t>per 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consegnare al </a:t>
            </a:r>
            <a:r>
              <a:rPr lang="it-IT" sz="4000">
                <a:latin typeface="Calibri" pitchFamily="34" charset="0"/>
                <a:cs typeface="Times New Roman" pitchFamily="18" charset="0"/>
              </a:rPr>
              <a:t>neofita </a:t>
            </a:r>
            <a:endParaRPr lang="it-IT" sz="4000" smtClean="0">
              <a:latin typeface="Calibri" pitchFamily="34" charset="0"/>
              <a:cs typeface="Times New Roman" pitchFamily="18" charset="0"/>
            </a:endParaRPr>
          </a:p>
          <a:p>
            <a:r>
              <a:rPr lang="it-IT" sz="4000" smtClean="0">
                <a:latin typeface="Calibri" pitchFamily="34" charset="0"/>
                <a:cs typeface="Times New Roman" pitchFamily="18" charset="0"/>
              </a:rPr>
              <a:t>il 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simbolo della luce.</a:t>
            </a:r>
            <a:endParaRPr lang="it-IT" sz="4000" dirty="0">
              <a:latin typeface="Calibri" pitchFamily="34" charset="0"/>
            </a:endParaRPr>
          </a:p>
          <a:p>
            <a:endParaRPr lang="it-IT" sz="4000" dirty="0">
              <a:latin typeface="Calibri" pitchFamily="34" charset="0"/>
              <a:cs typeface="Times New Roman" pitchFamily="18" charset="0"/>
            </a:endParaRPr>
          </a:p>
          <a:p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Sei diventata luce in Cristo. Cammina sempre come figlia della luce, perché perseverando nella fede possa andare incontro al Signore che viene, con tutti i santi, nel regno dei cieli.        </a:t>
            </a:r>
            <a:r>
              <a:rPr lang="it-IT" sz="4000" b="1" dirty="0" smtClean="0">
                <a:latin typeface="Calibri" pitchFamily="34" charset="0"/>
                <a:cs typeface="Times New Roman" pitchFamily="18" charset="0"/>
              </a:rPr>
              <a:t>Amen</a:t>
            </a:r>
            <a:r>
              <a:rPr lang="it-IT" sz="4000" b="1" dirty="0">
                <a:latin typeface="Calibri" pitchFamily="34" charset="0"/>
                <a:cs typeface="Times New Roman" pitchFamily="18" charset="0"/>
              </a:rPr>
              <a:t>.</a:t>
            </a:r>
            <a:endParaRPr lang="it-IT" sz="4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ede\Desktop\presepe altare\presepealtare2010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01" name="Rectangle 1"/>
          <p:cNvSpPr>
            <a:spLocks noChangeArrowheads="1"/>
          </p:cNvSpPr>
          <p:nvPr/>
        </p:nvSpPr>
        <p:spPr bwMode="auto">
          <a:xfrm>
            <a:off x="714348" y="428625"/>
            <a:ext cx="764386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Astro del ciel,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Pargol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divin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! Mite Agnello Redentor!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iapositiv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3" name="Rectangle 1"/>
          <p:cNvSpPr>
            <a:spLocks noChangeArrowheads="1"/>
          </p:cNvSpPr>
          <p:nvPr/>
        </p:nvSpPr>
        <p:spPr bwMode="auto">
          <a:xfrm>
            <a:off x="214313" y="0"/>
            <a:ext cx="85725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Ah, quanto ti costò l'avermi amato.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0630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85720" y="357188"/>
            <a:ext cx="8572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Tu che i vati da lungi sognar, tu che angeliche voci annunziar,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illilh9821.altervista.org/albums/userpics/10001/2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1928813" y="5000625"/>
            <a:ext cx="5715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3429000" y="0"/>
            <a:ext cx="5715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al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071538" y="142875"/>
            <a:ext cx="785815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Astro del ciel,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Pargol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divin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! Mite Agnello Redentor!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42" name="Object 2"/>
          <p:cNvGraphicFramePr>
            <a:graphicFrameLocks noChangeAspect="1"/>
          </p:cNvGraphicFramePr>
          <p:nvPr/>
        </p:nvGraphicFramePr>
        <p:xfrm>
          <a:off x="0" y="-1588"/>
          <a:ext cx="9144000" cy="686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iapositiva" r:id="rId3" imgW="4572180" imgH="3428972" progId="PowerPoint.Slide.8">
                  <p:embed/>
                </p:oleObj>
              </mc:Choice>
              <mc:Fallback>
                <p:oleObj name="Diapositiva" r:id="rId3" imgW="4572180" imgH="3428972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6861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2000232" y="142875"/>
            <a:ext cx="714376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Tu di stirpe regale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decor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tu virgineo mistico fior,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illilh9821.altervista.org/albums/userpics/10001/2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1928813" y="5000625"/>
            <a:ext cx="5715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3429000" y="0"/>
            <a:ext cx="5715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Nat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85750" y="0"/>
            <a:ext cx="800102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Astro del ciel,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Pargol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divin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! Mite Agnello Redentor!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tillilh9821.altervista.org/albums/userpics/10001/1_5_JosiesGift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85750" y="142875"/>
            <a:ext cx="764383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Tu disceso a scontare l'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error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tu sol nato a parlare d'amor.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illilh9821.altervista.org/albums/userpics/10001/2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1928813" y="5000625"/>
            <a:ext cx="5715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tivit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3" name="Rectangle 1"/>
          <p:cNvSpPr>
            <a:spLocks noChangeArrowheads="1"/>
          </p:cNvSpPr>
          <p:nvPr/>
        </p:nvSpPr>
        <p:spPr bwMode="auto">
          <a:xfrm>
            <a:off x="214313" y="0"/>
            <a:ext cx="85725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Ah, quanto ti costò l'avermi amato.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3429000" y="0"/>
            <a:ext cx="5715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142875"/>
            <a:ext cx="91471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http://www.micromedia.unisal.it/Nata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85825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3643312" cy="1323975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875" y="5286375"/>
            <a:ext cx="5072063" cy="1323975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Dio dell’universo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4" descr="Nat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286116" y="142852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4643446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9" descr="xangel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3417888"/>
            <a:ext cx="3571875" cy="3440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3971" name="Picture 10" descr="xangel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857250"/>
            <a:ext cx="2705100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83973" name="Picture 8" descr="xangel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071813" cy="307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857356" y="1785926"/>
            <a:ext cx="5572125" cy="255428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85720" y="214290"/>
            <a:ext cx="5072097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14546" y="3714752"/>
            <a:ext cx="6572296" cy="292387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è colui che viene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nel nome del Signore.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0630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 descr="http://www.micromedia.unisal.it/Nata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85825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3643312" cy="1323975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875" y="5286375"/>
            <a:ext cx="5072063" cy="1323975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Dio dell’universo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ACCOGLIENZA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Alla porta della Chiesa il Parroco va incontro alla catecumena e gli pone queste domande: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Sofia, che cosa desideri?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Desidero diventare cristiana.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Perché vuoi diventare cristiana?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Perché credo in Cristo.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 fede in Cristo che cosa ti dona?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 vita eterna.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magine 3" descr="Eucaristia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magine 2" descr="00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Diapositiv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357158" y="-5417"/>
            <a:ext cx="8215370" cy="686341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G:\prewsepe cattedrale\IMG_1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142860" y="0"/>
            <a:ext cx="8858280" cy="212365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Tuo è il regno,</a:t>
            </a:r>
          </a:p>
          <a:p>
            <a:pPr algn="ctr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tua la potenza</a:t>
            </a:r>
          </a:p>
          <a:p>
            <a:pPr algn="ctr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la gloria 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kyrieeleison.eu/liturgia/maternita_mari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6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/>
        </p:nvSpPr>
        <p:spPr bwMode="auto">
          <a:xfrm>
            <a:off x="5422900" y="214313"/>
            <a:ext cx="37211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8" descr="http://immareli.altervista.org/ani/nati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830" y="2020677"/>
            <a:ext cx="353175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/>
        </p:nvSpPr>
        <p:spPr bwMode="auto">
          <a:xfrm>
            <a:off x="6357938" y="142875"/>
            <a:ext cx="2574925" cy="314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 dirty="0">
                <a:solidFill>
                  <a:srgbClr val="FF0000"/>
                </a:solidFill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 dirty="0">
                <a:solidFill>
                  <a:srgbClr val="FF0000"/>
                </a:solidFill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 dirty="0">
                <a:solidFill>
                  <a:srgbClr val="FF0000"/>
                </a:solidFill>
                <a:latin typeface="Calibri" pitchFamily="34" charset="0"/>
              </a:rPr>
              <a:t>cuore, </a:t>
            </a:r>
            <a:endParaRPr lang="it-IT" sz="6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Sofia, avvicinati ai tuoi genitori e invitali a venire qui insieme con te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 esprimere il loro consenso.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Cari genitori,vostra figlia Sofia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chiede di ricevere il Battesimo.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Voi date il vostro consenso?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Sì, lo diamo.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 impegnate ad aiutarla e a sostenerla nella sua preparazione ai Sacramenti dell’iniziazione cristiana?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Sì, ci impegniamo.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94211" name="Picture 2" descr="http://immareli.altervista.org/ani/nativ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0"/>
            <a:ext cx="5072062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http://tillilh9821.altervista.org/albums/userpics/10001/kendrabur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59594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/>
        </p:nvSpPr>
        <p:spPr bwMode="auto">
          <a:xfrm>
            <a:off x="6143625" y="857250"/>
            <a:ext cx="353218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 </a:t>
            </a:r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Ora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la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mano </a:t>
            </a:r>
            <a:endParaRPr lang="it-IT" sz="6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4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928688"/>
            <a:ext cx="76549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2214563" y="5357813"/>
            <a:ext cx="6929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7283" name="Rettangolo 3"/>
          <p:cNvSpPr>
            <a:spLocks noChangeArrowheads="1"/>
          </p:cNvSpPr>
          <p:nvPr/>
        </p:nvSpPr>
        <p:spPr bwMode="auto">
          <a:xfrm>
            <a:off x="2860675" y="0"/>
            <a:ext cx="6283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97284" name="Picture 14" descr="http://tillilh9821.altervista.org/albums/userpics/10001/ist2_865859_nativity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64738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natal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928813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2"/>
          <p:cNvSpPr>
            <a:spLocks noChangeArrowheads="1"/>
          </p:cNvSpPr>
          <p:nvPr/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kyrieeleison.eu/liturgia/maternita_mari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6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ttangolo 1"/>
          <p:cNvSpPr>
            <a:spLocks noChangeArrowheads="1"/>
          </p:cNvSpPr>
          <p:nvPr/>
        </p:nvSpPr>
        <p:spPr bwMode="auto">
          <a:xfrm>
            <a:off x="5422900" y="214313"/>
            <a:ext cx="37211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mareli.altervista.org/ani/nativ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621892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0355" name="Rettangolo 1"/>
          <p:cNvSpPr>
            <a:spLocks noChangeArrowheads="1"/>
          </p:cNvSpPr>
          <p:nvPr/>
        </p:nvSpPr>
        <p:spPr bwMode="auto">
          <a:xfrm>
            <a:off x="6357938" y="142875"/>
            <a:ext cx="2574925" cy="314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 dirty="0">
                <a:solidFill>
                  <a:srgbClr val="FF0000"/>
                </a:solidFill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 dirty="0">
                <a:solidFill>
                  <a:srgbClr val="FF0000"/>
                </a:solidFill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 dirty="0">
                <a:solidFill>
                  <a:srgbClr val="FF0000"/>
                </a:solidFill>
                <a:latin typeface="Calibri" pitchFamily="34" charset="0"/>
              </a:rPr>
              <a:t>cuore, </a:t>
            </a:r>
            <a:endParaRPr lang="it-IT" sz="6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01379" name="Picture 2" descr="http://immareli.altervista.org/ani/nativ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0"/>
            <a:ext cx="5072062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http://tillilh9821.altervista.org/albums/userpics/10001/kendrabur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59594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ttangolo 1"/>
          <p:cNvSpPr>
            <a:spLocks noChangeArrowheads="1"/>
          </p:cNvSpPr>
          <p:nvPr/>
        </p:nvSpPr>
        <p:spPr bwMode="auto">
          <a:xfrm>
            <a:off x="6143625" y="857250"/>
            <a:ext cx="353218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 </a:t>
            </a:r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Ora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la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mano </a:t>
            </a:r>
            <a:endParaRPr lang="it-IT" sz="6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4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928688"/>
            <a:ext cx="76549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2828</Words>
  <Application>Microsoft Office PowerPoint</Application>
  <PresentationFormat>Presentazione su schermo (4:3)</PresentationFormat>
  <Paragraphs>348</Paragraphs>
  <Slides>116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116</vt:i4>
      </vt:variant>
    </vt:vector>
  </HeadingPairs>
  <TitlesOfParts>
    <vt:vector size="132" baseType="lpstr">
      <vt:lpstr>En blanco</vt:lpstr>
      <vt:lpstr>2_Struttura predefinita</vt:lpstr>
      <vt:lpstr>1_En blanco</vt:lpstr>
      <vt:lpstr>Tema di Office</vt:lpstr>
      <vt:lpstr>3_Struttura predefinita</vt:lpstr>
      <vt:lpstr>2_Tema di Office</vt:lpstr>
      <vt:lpstr>1_Tema di Office</vt:lpstr>
      <vt:lpstr>2_En blanco</vt:lpstr>
      <vt:lpstr>4_Struttura predefinita</vt:lpstr>
      <vt:lpstr>9_Tema di Office</vt:lpstr>
      <vt:lpstr>10_Tema di Office</vt:lpstr>
      <vt:lpstr>11_Tema di Office</vt:lpstr>
      <vt:lpstr>12_Tema di Office</vt:lpstr>
      <vt:lpstr>5_Tema di Office</vt:lpstr>
      <vt:lpstr>3_En blanco</vt:lpstr>
      <vt:lpstr>Diapositiva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RAMIREZ</dc:creator>
  <cp:lastModifiedBy>fede</cp:lastModifiedBy>
  <cp:revision>126</cp:revision>
  <dcterms:created xsi:type="dcterms:W3CDTF">2003-10-01T14:22:47Z</dcterms:created>
  <dcterms:modified xsi:type="dcterms:W3CDTF">2011-01-08T16:29:42Z</dcterms:modified>
</cp:coreProperties>
</file>